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285" r:id="rId3"/>
    <p:sldId id="284" r:id="rId4"/>
    <p:sldId id="286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Cross Platform Apps - Intro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Computing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Is the environment in which a software code is executed</a:t>
            </a:r>
          </a:p>
          <a:p>
            <a:r>
              <a:rPr lang="en-US" dirty="0"/>
              <a:t>A computing platform is the stage on which computer programs can </a:t>
            </a:r>
            <a:r>
              <a:rPr lang="en-US" dirty="0" smtClean="0"/>
              <a:t>run</a:t>
            </a:r>
            <a:endParaRPr lang="en-US" dirty="0"/>
          </a:p>
          <a:p>
            <a:endParaRPr lang="en-US" dirty="0"/>
          </a:p>
          <a:p>
            <a:r>
              <a:rPr lang="en-US" dirty="0"/>
              <a:t>May be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hardware or the operating system (OS)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x86 or ARM </a:t>
            </a:r>
            <a:r>
              <a:rPr lang="en-US" dirty="0" smtClean="0"/>
              <a:t>architecture</a:t>
            </a: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Windows, Linux, Mac, iOS, </a:t>
            </a:r>
            <a:r>
              <a:rPr lang="en-US" dirty="0" smtClean="0"/>
              <a:t>Android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web browser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Chrome, </a:t>
            </a:r>
            <a:r>
              <a:rPr lang="en-US" dirty="0"/>
              <a:t>Edge, Firefox </a:t>
            </a:r>
            <a:r>
              <a:rPr lang="en-US" dirty="0" smtClean="0"/>
              <a:t>etc.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Or other </a:t>
            </a:r>
            <a:r>
              <a:rPr lang="en-US" dirty="0"/>
              <a:t>underlying software as long as the program code is executed with it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JVM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399" y="2138361"/>
            <a:ext cx="18573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8158" y="4823379"/>
            <a:ext cx="666750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3798093"/>
            <a:ext cx="652714" cy="700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1334" y="3816290"/>
            <a:ext cx="625128" cy="676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300" y="3798093"/>
            <a:ext cx="742950" cy="714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810" y="3114159"/>
            <a:ext cx="216217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5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Platform 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Computer software that is implemented </a:t>
            </a:r>
            <a:r>
              <a:rPr lang="en-US" dirty="0" smtClean="0"/>
              <a:t>to run on multiple </a:t>
            </a:r>
            <a:r>
              <a:rPr lang="en-US" dirty="0"/>
              <a:t>computing platforms</a:t>
            </a:r>
          </a:p>
          <a:p>
            <a:r>
              <a:rPr lang="en-US" dirty="0"/>
              <a:t>May run on as many as all existing platforms, or on as few as two platforms</a:t>
            </a:r>
          </a:p>
          <a:p>
            <a:endParaRPr lang="en-US" dirty="0"/>
          </a:p>
          <a:p>
            <a:r>
              <a:rPr lang="en-US" dirty="0"/>
              <a:t>Two types:</a:t>
            </a:r>
          </a:p>
          <a:p>
            <a:r>
              <a:rPr lang="en-US" dirty="0"/>
              <a:t>First one requires individual building or compilation for each platform that it supports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Installers </a:t>
            </a:r>
            <a:r>
              <a:rPr lang="en-US" dirty="0"/>
              <a:t>of Software products for different </a:t>
            </a:r>
            <a:r>
              <a:rPr lang="en-US" dirty="0" smtClean="0"/>
              <a:t>OS like Windows, Mac or Linux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Mobile apps meant for platforms like Android and iOS</a:t>
            </a:r>
          </a:p>
          <a:p>
            <a:pPr lvl="1"/>
            <a:endParaRPr lang="en-US" dirty="0"/>
          </a:p>
          <a:p>
            <a:r>
              <a:rPr lang="en-US" dirty="0"/>
              <a:t>Other one can be directly run on any platform without special preparation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Software </a:t>
            </a:r>
            <a:r>
              <a:rPr lang="en-US" dirty="0"/>
              <a:t>written in an interpreted language or pre-compiled portable </a:t>
            </a:r>
            <a:r>
              <a:rPr lang="en-US" dirty="0" smtClean="0"/>
              <a:t>bytecode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Java App meant to be executed of different OS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868" y="1671801"/>
            <a:ext cx="1571625" cy="133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009" y="3276600"/>
            <a:ext cx="981075" cy="121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5614" y="3530487"/>
            <a:ext cx="781050" cy="790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8120" y="4661848"/>
            <a:ext cx="1105958" cy="1266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009" y="4585648"/>
            <a:ext cx="111442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Cross Platform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Binar</a:t>
            </a:r>
            <a:r>
              <a:rPr lang="en-IN" dirty="0" smtClean="0"/>
              <a:t>y Software's / Installers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Application software distributed to end-users as binary file, especially executable files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Executables only support the operating system and computer architecture that they were built for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Firefox, an open-source web browser, is available on Windows, </a:t>
            </a:r>
            <a:r>
              <a:rPr lang="en-US" dirty="0" err="1"/>
              <a:t>macOS</a:t>
            </a:r>
            <a:r>
              <a:rPr lang="en-US" dirty="0"/>
              <a:t>, Linux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 four platforms are separate executable distributions, although they come from the same source code</a:t>
            </a:r>
          </a:p>
          <a:p>
            <a:r>
              <a:rPr lang="en-IN" dirty="0" smtClean="0"/>
              <a:t>Web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described as cross-platform because, ideally, they are accessible from any of various web browsers within different operating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Generally employ a client–server system architecture, and vary widely in complexity and functionality</a:t>
            </a:r>
            <a:endParaRPr lang="en-IN" dirty="0" smtClean="0"/>
          </a:p>
          <a:p>
            <a:r>
              <a:rPr lang="en-IN" dirty="0" smtClean="0"/>
              <a:t>Scripted / Interpreted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Interpreter is available on multiple platforms and the script only uses the facilities provided by the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Same script can be used on all computers that have software to interpret the 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script is generally stored in plain text in a text 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Script written in Python for a Unix-like system will likely run with little or no modification on Windows</a:t>
            </a:r>
          </a:p>
          <a:p>
            <a:r>
              <a:rPr lang="en-IN" dirty="0" smtClean="0"/>
              <a:t>Video Games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Video games released on a range of video game consoles, specialized computers dedicated to the task of playing games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Wii, PlayStation 3, Xbox 360, personal computers (PCs), and mobile devices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Four Types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273" y="1132054"/>
            <a:ext cx="742950" cy="714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737" y="2062021"/>
            <a:ext cx="652714" cy="700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184" y="2902991"/>
            <a:ext cx="625128" cy="676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125" y="3654293"/>
            <a:ext cx="733425" cy="752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344" y="4546870"/>
            <a:ext cx="1333500" cy="7334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499" y="5757290"/>
            <a:ext cx="772873" cy="7863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8386" y="5788870"/>
            <a:ext cx="1020015" cy="77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2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3195</TotalTime>
  <Words>401</Words>
  <Application>Microsoft Office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Cross Platform Apps - Intro</vt:lpstr>
      <vt:lpstr>Computing Platform</vt:lpstr>
      <vt:lpstr>Cross Platform Software</vt:lpstr>
      <vt:lpstr>Cross Platform Apps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2020-08-26T09:57:51Z</dcterms:modified>
</cp:coreProperties>
</file>